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2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59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Fisher, AJ" userId="9e6698c3-a1f4-4821-8c18-1d64a3ab90ca" providerId="ADAL" clId="{AC42C33F-F155-4C87-B847-40F5A6F1105F}"/>
    <pc:docChg chg="modSld">
      <pc:chgData name="Fisher, AJ" userId="9e6698c3-a1f4-4821-8c18-1d64a3ab90ca" providerId="ADAL" clId="{AC42C33F-F155-4C87-B847-40F5A6F1105F}" dt="2026-03-16T16:39:04.636" v="32" actId="20577"/>
      <pc:docMkLst>
        <pc:docMk/>
      </pc:docMkLst>
      <pc:sldChg chg="modSp mod">
        <pc:chgData name="Fisher, AJ" userId="9e6698c3-a1f4-4821-8c18-1d64a3ab90ca" providerId="ADAL" clId="{AC42C33F-F155-4C87-B847-40F5A6F1105F}" dt="2026-03-16T16:39:04.636" v="32" actId="20577"/>
        <pc:sldMkLst>
          <pc:docMk/>
          <pc:sldMk cId="1789143442" sldId="257"/>
        </pc:sldMkLst>
        <pc:spChg chg="mod">
          <ac:chgData name="Fisher, AJ" userId="9e6698c3-a1f4-4821-8c18-1d64a3ab90ca" providerId="ADAL" clId="{AC42C33F-F155-4C87-B847-40F5A6F1105F}" dt="2026-03-16T16:39:04.636" v="32" actId="20577"/>
          <ac:spMkLst>
            <pc:docMk/>
            <pc:sldMk cId="1789143442" sldId="257"/>
            <ac:spMk id="3" creationId="{4C897092-2A84-7549-51AB-5A8E5325A098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49EA99-CE52-B150-0496-61910DD5852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3BEC8A9-EDE1-3F59-416A-682F1B53A22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90A5A8B-576A-C584-4617-329346C2CE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A12E2E-4D5A-4008-A113-CB7749434D28}" type="datetimeFigureOut">
              <a:rPr lang="en-US" smtClean="0"/>
              <a:t>3/16/2026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8DC2059-6741-6358-0A33-D05B351107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4EC1885-E65A-0975-F538-E452679F21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F977A-847E-4221-A0CA-4F84603057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71914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236699-B81B-DC75-898B-6C61C1DF49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9EF81C0-CA30-1063-643D-6383DF8CAB9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4F47D0-E719-E9B4-0464-0633A96B30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A12E2E-4D5A-4008-A113-CB7749434D28}" type="datetimeFigureOut">
              <a:rPr lang="en-US" smtClean="0"/>
              <a:t>3/16/2026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D720F59-BB5D-FAE4-5286-DDF9623C2C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920414D-C962-12A4-D1D2-BA54A3B4AA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F977A-847E-4221-A0CA-4F84603057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28056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DF93EEA-C18F-3C87-99E9-4AA010AE2D2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F41E988-8FC6-4C75-2037-2F48A62514E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A4B7816-B201-82F9-FFFA-546C37CC39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A12E2E-4D5A-4008-A113-CB7749434D28}" type="datetimeFigureOut">
              <a:rPr lang="en-US" smtClean="0"/>
              <a:t>3/16/2026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A7E58B-AA45-16D3-052C-EAC99D5F27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7E2DBC1-5143-27A8-F2FB-CEB250DD55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F977A-847E-4221-A0CA-4F84603057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45711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C9141B-F8B6-A0C3-2FA7-F7AE39EEFA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A73648-8DD3-FBA5-D052-05F7A0A221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9CDC04E-E39B-E01B-3707-CAB7B64080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A12E2E-4D5A-4008-A113-CB7749434D28}" type="datetimeFigureOut">
              <a:rPr lang="en-US" smtClean="0"/>
              <a:t>3/16/2026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99AD14A-462F-D172-6ED4-4BE99C5EB1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80C9847-8807-3DBB-B77D-0196828443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F977A-847E-4221-A0CA-4F84603057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20623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1731AA-185A-6335-2BE5-803421A915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2E6A246-6663-C680-DEE3-09F5D8D1DA5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EDE20CD-4487-C904-774E-FAEFBAE0B2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A12E2E-4D5A-4008-A113-CB7749434D28}" type="datetimeFigureOut">
              <a:rPr lang="en-US" smtClean="0"/>
              <a:t>3/16/2026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496E057-1D91-05B7-6622-2D20538234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073751-1791-9A42-9552-FDAB1FBD95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F977A-847E-4221-A0CA-4F84603057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45738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27AA78-988E-E469-9A21-CEAC2344A2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DD7B04-6A9D-DF3E-07A5-B04CF4B24B8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B2D338A-3495-766F-C43C-8F95FA427CF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AE873F7-93F7-B565-4B5B-83BCC43CCC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A12E2E-4D5A-4008-A113-CB7749434D28}" type="datetimeFigureOut">
              <a:rPr lang="en-US" smtClean="0"/>
              <a:t>3/16/2026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BC85305-12BF-ADE8-9453-5C323CDC03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90ABE9D-B1A3-2636-47D2-C99D6009B3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F977A-847E-4221-A0CA-4F84603057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93947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83638A-AA23-D98A-A46C-B371D2343E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B91EAEA-BB91-F153-F98D-CAD5086E5C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EA751A9-799E-D273-9F6F-EDBF48CBAF2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4A0A288-1789-F2B1-DF2F-694FDE2998B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DF408C4-0CD7-CA57-5523-86E673B4208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908AE2C-2EBE-11A1-486D-7FE73F2889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A12E2E-4D5A-4008-A113-CB7749434D28}" type="datetimeFigureOut">
              <a:rPr lang="en-US" smtClean="0"/>
              <a:t>3/16/2026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3FE8F42-DDE1-2524-1473-A697420458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8C58A78-B4D7-4808-71E8-2A598F0F65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F977A-847E-4221-A0CA-4F84603057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3464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AD11BA-2ADF-5225-C135-93841413F2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1F5AE8C-AFE7-A6BF-773D-510CB16CA7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A12E2E-4D5A-4008-A113-CB7749434D28}" type="datetimeFigureOut">
              <a:rPr lang="en-US" smtClean="0"/>
              <a:t>3/16/2026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382C099-EB01-2CC6-6A30-9089B6F0B2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D3C2BCF-DD8C-C7C4-9F72-B90341AD42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F977A-847E-4221-A0CA-4F84603057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58250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EDF6614-C58B-FB9D-8006-1CD0D879EB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A12E2E-4D5A-4008-A113-CB7749434D28}" type="datetimeFigureOut">
              <a:rPr lang="en-US" smtClean="0"/>
              <a:t>3/16/2026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B745728-7FF1-DC6E-014D-5EECA30631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ED76768-CE8A-8A72-073A-C31ABB6791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F977A-847E-4221-A0CA-4F84603057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28967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CE9DB5-325D-E55B-FA99-310F23288E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FD71D6-EFC8-64BE-2BE3-CCDFA15116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62B29E2-46B6-E9FF-2BE0-441C13A81E9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E5C3A42-56EC-0B76-7E7D-74687FD864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A12E2E-4D5A-4008-A113-CB7749434D28}" type="datetimeFigureOut">
              <a:rPr lang="en-US" smtClean="0"/>
              <a:t>3/16/2026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374766E-4585-859F-7596-4309FEC934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4E079AD-7392-C81C-223A-A73BE6E571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F977A-847E-4221-A0CA-4F84603057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16129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AAE1EA-9C4E-2EBE-ED27-448E559B42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8A09F17-7BB5-740A-2549-8797D049872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31CDBA4-2CE4-891A-C043-2177C795FC3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6014949-64E1-8B89-78B1-EB09F87E9B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A12E2E-4D5A-4008-A113-CB7749434D28}" type="datetimeFigureOut">
              <a:rPr lang="en-US" smtClean="0"/>
              <a:t>3/16/2026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1031A3B-C8C3-30F8-B78D-24E7AE3127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9DF829E-A979-AF44-5230-EF2B2A2763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F977A-847E-4221-A0CA-4F84603057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98925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E7E45A6-3FD5-4CC6-21C6-6CFF45476B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87B6522-39F7-0059-F1E5-F564111D7A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277A180-EFCF-8103-4D46-CF0D5B241D7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6A12E2E-4D5A-4008-A113-CB7749434D28}" type="datetimeFigureOut">
              <a:rPr lang="en-US" smtClean="0"/>
              <a:t>3/16/2026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99730E-BE7C-FA74-526B-3108A55CE54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9B4E78-7552-DFD4-8E18-8D8B96C2F65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1CF977A-847E-4221-A0CA-4F84603057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79929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ED0F8C-E577-43E4-E9D4-02E6F172033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NCITE Street Design &amp; Safety</a:t>
            </a:r>
            <a:br>
              <a:rPr lang="en-US" dirty="0"/>
            </a:br>
            <a:r>
              <a:rPr lang="en-US" dirty="0"/>
              <a:t>Committee Meeting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D38F57B-78E1-9F5F-4B07-BBC1A700BD8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March 25</a:t>
            </a:r>
            <a:r>
              <a:rPr lang="en-US" baseline="30000" dirty="0"/>
              <a:t>th</a:t>
            </a:r>
            <a:r>
              <a:rPr lang="en-US" dirty="0"/>
              <a:t>, 2026</a:t>
            </a:r>
          </a:p>
          <a:p>
            <a:r>
              <a:rPr lang="en-US" dirty="0"/>
              <a:t>12:00PM - 1:00PM</a:t>
            </a:r>
          </a:p>
          <a:p>
            <a:r>
              <a:rPr lang="en-US" dirty="0"/>
              <a:t>Virtual</a:t>
            </a:r>
          </a:p>
        </p:txBody>
      </p:sp>
    </p:spTree>
    <p:extLst>
      <p:ext uri="{BB962C8B-B14F-4D97-AF65-F5344CB8AC3E}">
        <p14:creationId xmlns:p14="http://schemas.microsoft.com/office/powerpoint/2010/main" val="30179599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12A22C-84ED-45E9-FC81-739652E74E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897092-2A84-7549-51AB-5A8E5325A0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Introduction (12:00 PM)</a:t>
            </a:r>
          </a:p>
          <a:p>
            <a:r>
              <a:rPr lang="en-US" dirty="0"/>
              <a:t>Committee Updates</a:t>
            </a:r>
          </a:p>
          <a:p>
            <a:r>
              <a:rPr lang="en-US" dirty="0"/>
              <a:t>Presentation (12:15 PM)</a:t>
            </a:r>
          </a:p>
          <a:p>
            <a:r>
              <a:rPr lang="en-US" dirty="0"/>
              <a:t>Q</a:t>
            </a:r>
            <a:r>
              <a:rPr lang="en-US"/>
              <a:t>&amp;A (12:50 PM)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91434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F2672F-3B76-E1B1-5D75-D1D3652339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Introductions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59FC1B-89FF-6393-9F82-DD106AD6F5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Introduce yourself in the chat</a:t>
            </a:r>
          </a:p>
        </p:txBody>
      </p:sp>
    </p:spTree>
    <p:extLst>
      <p:ext uri="{BB962C8B-B14F-4D97-AF65-F5344CB8AC3E}">
        <p14:creationId xmlns:p14="http://schemas.microsoft.com/office/powerpoint/2010/main" val="8763950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4FC7E6-3D0C-2EE7-FD23-CAB3D04E39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Committee Updates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55C715-788B-47D0-104A-2662F7E4782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Complete Streets &amp; Safety + Geometric Design = Street Design &amp; Safety</a:t>
            </a:r>
          </a:p>
          <a:p>
            <a:r>
              <a:rPr lang="en-US" dirty="0"/>
              <a:t>Complete the survey</a:t>
            </a:r>
          </a:p>
          <a:p>
            <a:pPr lvl="1"/>
            <a:r>
              <a:rPr lang="en-US" dirty="0"/>
              <a:t>Seeking involvement and meeting topics</a:t>
            </a:r>
          </a:p>
          <a:p>
            <a:r>
              <a:rPr lang="en-US" dirty="0"/>
              <a:t>Next Meeting:</a:t>
            </a:r>
          </a:p>
          <a:p>
            <a:pPr lvl="1"/>
            <a:r>
              <a:rPr lang="en-US" dirty="0"/>
              <a:t>April XX, 2026</a:t>
            </a:r>
          </a:p>
          <a:p>
            <a:pPr lvl="1"/>
            <a:r>
              <a:rPr lang="en-US" dirty="0"/>
              <a:t>MnDOT School Zone Speed Limit Guide</a:t>
            </a:r>
          </a:p>
        </p:txBody>
      </p:sp>
    </p:spTree>
    <p:extLst>
      <p:ext uri="{BB962C8B-B14F-4D97-AF65-F5344CB8AC3E}">
        <p14:creationId xmlns:p14="http://schemas.microsoft.com/office/powerpoint/2010/main" val="5644251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18ED95-53BE-D59A-D51C-B6CE89F8AE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Presentation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B9E7A77-9AEB-3566-4D7E-2A65D24BD54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MnDOT Active Transportation (AT) Group</a:t>
            </a:r>
          </a:p>
        </p:txBody>
      </p:sp>
    </p:spTree>
    <p:extLst>
      <p:ext uri="{BB962C8B-B14F-4D97-AF65-F5344CB8AC3E}">
        <p14:creationId xmlns:p14="http://schemas.microsoft.com/office/powerpoint/2010/main" val="40883644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424F92-3295-6998-8C69-940E75963F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Q&amp;A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30CA84A-2C49-668E-8009-6EEC8D2C700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Thank You</a:t>
            </a:r>
          </a:p>
        </p:txBody>
      </p:sp>
    </p:spTree>
    <p:extLst>
      <p:ext uri="{BB962C8B-B14F-4D97-AF65-F5344CB8AC3E}">
        <p14:creationId xmlns:p14="http://schemas.microsoft.com/office/powerpoint/2010/main" val="27776114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90</Words>
  <Application>Microsoft Office PowerPoint</Application>
  <PresentationFormat>Widescreen</PresentationFormat>
  <Paragraphs>22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Aptos</vt:lpstr>
      <vt:lpstr>Aptos Display</vt:lpstr>
      <vt:lpstr>Arial</vt:lpstr>
      <vt:lpstr>Office Theme</vt:lpstr>
      <vt:lpstr>NCITE Street Design &amp; Safety Committee Meeting</vt:lpstr>
      <vt:lpstr>Agenda</vt:lpstr>
      <vt:lpstr>Introductions</vt:lpstr>
      <vt:lpstr>Committee Updates</vt:lpstr>
      <vt:lpstr>Presentation</vt:lpstr>
      <vt:lpstr>Q&amp;A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Fisher, AJ</dc:creator>
  <cp:lastModifiedBy>Fisher, AJ</cp:lastModifiedBy>
  <cp:revision>1</cp:revision>
  <dcterms:created xsi:type="dcterms:W3CDTF">2026-03-16T16:23:30Z</dcterms:created>
  <dcterms:modified xsi:type="dcterms:W3CDTF">2026-03-16T16:39:06Z</dcterms:modified>
</cp:coreProperties>
</file>